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69D0F5-9BF1-481D-93EF-2FADB683CEA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545D1A-5A20-496A-B4BE-29EC736D34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kgeta.sch.id/course/view.php?id=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96764"/>
            <a:ext cx="8420100" cy="1780108"/>
          </a:xfrm>
        </p:spPr>
        <p:txBody>
          <a:bodyPr/>
          <a:lstStyle/>
          <a:p>
            <a:r>
              <a:rPr lang="en-US" sz="9600" dirty="0" smtClean="0"/>
              <a:t>A</a:t>
            </a:r>
            <a:r>
              <a:rPr lang="en-US" dirty="0" smtClean="0"/>
              <a:t>PLIKASI </a:t>
            </a:r>
            <a:r>
              <a:rPr lang="en-US" sz="9600" dirty="0" smtClean="0"/>
              <a:t>E</a:t>
            </a:r>
            <a:r>
              <a:rPr lang="en-US" dirty="0" smtClean="0"/>
              <a:t>-LEARNING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955" y="3284984"/>
            <a:ext cx="6934200" cy="147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SMK NEGERI 1 GEDONG TATAAN</a:t>
            </a:r>
          </a:p>
          <a:p>
            <a:r>
              <a:rPr lang="en-US" dirty="0" smtClean="0"/>
              <a:t>KABUPATEN PESAWARAN PROVINSI LAMPUNG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8624" y="4941168"/>
            <a:ext cx="69342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rgbClr val="FF0000"/>
                </a:solidFill>
              </a:rPr>
              <a:t>By : Team IT Center </a:t>
            </a:r>
            <a:r>
              <a:rPr lang="en-US" i="1" dirty="0" smtClean="0">
                <a:solidFill>
                  <a:schemeClr val="tx2"/>
                </a:solidFill>
              </a:rPr>
              <a:t>SMKN 1 </a:t>
            </a:r>
            <a:r>
              <a:rPr lang="en-US" i="1" dirty="0" err="1" smtClean="0">
                <a:solidFill>
                  <a:schemeClr val="tx2"/>
                </a:solidFill>
              </a:rPr>
              <a:t>Gedong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Tataan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5300" y="116632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i="1" dirty="0" smtClean="0"/>
          </a:p>
          <a:p>
            <a:r>
              <a:rPr lang="en-US" i="1" dirty="0" err="1" smtClean="0">
                <a:solidFill>
                  <a:schemeClr val="accent5"/>
                </a:solidFill>
              </a:rPr>
              <a:t>Pengisian</a:t>
            </a:r>
            <a:r>
              <a:rPr lang="en-US" i="1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eskripsi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32693"/>
            <a:ext cx="9361040" cy="4920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accent5"/>
                </a:solidFill>
              </a:rPr>
              <a:t>Learning Activit</a:t>
            </a:r>
            <a:r>
              <a:rPr lang="en-US" dirty="0" smtClean="0">
                <a:solidFill>
                  <a:schemeClr val="accent5"/>
                </a:solidFill>
              </a:rPr>
              <a:t>y </a:t>
            </a:r>
            <a:r>
              <a:rPr lang="id-ID" i="1" dirty="0" smtClean="0"/>
              <a:t>Assignment</a:t>
            </a:r>
            <a:endParaRPr lang="id-ID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5365750" cy="300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5365750" cy="1956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8050" y="18288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Isikan nama tugas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908050" y="2362200"/>
            <a:ext cx="280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Tambahkan deskripsi mengenai tugas yang diberikan</a:t>
            </a:r>
            <a:endParaRPr lang="id-ID" dirty="0"/>
          </a:p>
        </p:txBody>
      </p:sp>
      <p:sp>
        <p:nvSpPr>
          <p:cNvPr id="7" name="Right Arrow 6"/>
          <p:cNvSpPr/>
          <p:nvPr/>
        </p:nvSpPr>
        <p:spPr>
          <a:xfrm>
            <a:off x="3054350" y="1981200"/>
            <a:ext cx="123825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3549650" y="2590800"/>
            <a:ext cx="1485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2228850" y="4953000"/>
            <a:ext cx="1981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330200" y="403860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Set waktu memulai tugas dapat dikumpulkan.</a:t>
            </a:r>
          </a:p>
          <a:p>
            <a:r>
              <a:rPr lang="id-ID" dirty="0" smtClean="0"/>
              <a:t>Set waktu akhir tugas dikumpulkan.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19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5"/>
                </a:solidFill>
              </a:rPr>
              <a:t>Learning Activity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 </a:t>
            </a:r>
            <a:r>
              <a:rPr lang="id-ID" i="1" dirty="0" smtClean="0"/>
              <a:t>Assignment</a:t>
            </a:r>
            <a:r>
              <a:rPr lang="id-ID" dirty="0" smtClean="0"/>
              <a:t> / Tugas 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1" y="1905001"/>
            <a:ext cx="4983956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530850" y="2133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97300" y="2362200"/>
            <a:ext cx="165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650" y="2057400"/>
            <a:ext cx="3714750" cy="1524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Type dari tugas:</a:t>
            </a:r>
          </a:p>
          <a:p>
            <a:r>
              <a:rPr lang="id-ID" b="1" dirty="0" smtClean="0"/>
              <a:t>Online text </a:t>
            </a:r>
            <a:r>
              <a:rPr lang="id-ID" dirty="0" smtClean="0"/>
              <a:t>: siswa menjawab tugas di halaman elearning </a:t>
            </a:r>
          </a:p>
          <a:p>
            <a:r>
              <a:rPr lang="id-ID" b="1" dirty="0" smtClean="0"/>
              <a:t>File submissions </a:t>
            </a:r>
            <a:r>
              <a:rPr lang="id-ID" dirty="0" smtClean="0"/>
              <a:t>:siswa unggah file tugas ke elearning</a:t>
            </a:r>
            <a:endParaRPr lang="id-ID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6900" y="2667000"/>
            <a:ext cx="34671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3962400"/>
            <a:ext cx="48269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dirty="0" smtClean="0"/>
              <a:t>Membatasi Jumlah kata untuk tugas </a:t>
            </a:r>
            <a:r>
              <a:rPr lang="id-ID" b="1" dirty="0" smtClean="0"/>
              <a:t>online text</a:t>
            </a:r>
            <a:endParaRPr lang="id-ID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08700" y="3048000"/>
            <a:ext cx="74295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0050" y="4648201"/>
            <a:ext cx="24765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Jumlah file yang dibolehkan diunggah untuk </a:t>
            </a:r>
            <a:r>
              <a:rPr lang="id-ID" b="1" dirty="0" smtClean="0"/>
              <a:t>tugas File Submissions</a:t>
            </a:r>
            <a:endParaRPr lang="id-ID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1650" y="4648201"/>
            <a:ext cx="24765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Ukuran file yang dibolehkan diunggah untuk </a:t>
            </a:r>
            <a:r>
              <a:rPr lang="id-ID" b="1" dirty="0" smtClean="0"/>
              <a:t>tugas File Submissions</a:t>
            </a:r>
            <a:endParaRPr lang="id-ID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512050" y="3276600"/>
            <a:ext cx="1651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268760"/>
            <a:ext cx="9361040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Hasil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Pembuatan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/>
              <a:t>Tugas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37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0768"/>
            <a:ext cx="9433048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Penambahan</a:t>
            </a:r>
            <a:r>
              <a:rPr lang="en-US" dirty="0"/>
              <a:t> </a:t>
            </a:r>
            <a:r>
              <a:rPr lang="en-US" i="1" dirty="0" err="1" smtClean="0"/>
              <a:t>Aktifitas</a:t>
            </a:r>
            <a:r>
              <a:rPr lang="en-US" i="1" dirty="0" smtClean="0"/>
              <a:t> Chatting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1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5"/>
                </a:solidFill>
              </a:rPr>
              <a:t>Learning Resources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i="1" dirty="0" smtClean="0"/>
              <a:t>Bank</a:t>
            </a:r>
            <a:r>
              <a:rPr lang="id-ID" dirty="0" smtClean="0"/>
              <a:t> Soal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743201"/>
            <a:ext cx="2734469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0200" y="1828800"/>
            <a:ext cx="37147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Kita bisa membuat bank soal yang bisa digunakan untuk aktivitas 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id-ID" dirty="0" smtClean="0"/>
              <a:t>atau ujian online</a:t>
            </a:r>
            <a:endParaRPr lang="id-ID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1" y="3733801"/>
            <a:ext cx="2878931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51" y="3733801"/>
            <a:ext cx="1186656" cy="67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70451" y="2133600"/>
            <a:ext cx="421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Bank soal akan memilih kegunaan soal,</a:t>
            </a:r>
          </a:p>
          <a:p>
            <a:r>
              <a:rPr lang="id-ID" dirty="0" smtClean="0"/>
              <a:t>Contohnya bila kita sudah membuat </a:t>
            </a:r>
            <a:r>
              <a:rPr lang="en-US" dirty="0" err="1" smtClean="0"/>
              <a:t>Ulangan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id-ID" dirty="0" smtClean="0"/>
              <a:t>dan belum memiliki soal.</a:t>
            </a:r>
          </a:p>
          <a:p>
            <a:r>
              <a:rPr lang="id-ID" dirty="0" smtClean="0"/>
              <a:t>Maka pilihannya bisa diarahkan ke quis yang sudah dibuat</a:t>
            </a:r>
            <a:endParaRPr lang="id-ID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91250" y="4038600"/>
            <a:ext cx="123825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5"/>
                </a:solidFill>
              </a:rPr>
              <a:t>Learning Resources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i="1" dirty="0" smtClean="0"/>
              <a:t>Bank</a:t>
            </a:r>
            <a:r>
              <a:rPr lang="id-ID" dirty="0" smtClean="0"/>
              <a:t>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Pilihan bentuk soal</a:t>
            </a:r>
          </a:p>
          <a:p>
            <a:pPr lvl="1"/>
            <a:r>
              <a:rPr lang="id-ID" dirty="0" smtClean="0"/>
              <a:t>Multiple choice</a:t>
            </a:r>
          </a:p>
          <a:p>
            <a:pPr lvl="1"/>
            <a:r>
              <a:rPr lang="id-ID" dirty="0" smtClean="0"/>
              <a:t>True /False</a:t>
            </a:r>
          </a:p>
          <a:p>
            <a:pPr lvl="1"/>
            <a:r>
              <a:rPr lang="id-ID" dirty="0" smtClean="0"/>
              <a:t>Menjodohkan</a:t>
            </a:r>
          </a:p>
          <a:p>
            <a:pPr lvl="1"/>
            <a:r>
              <a:rPr lang="id-ID" dirty="0" smtClean="0"/>
              <a:t>Essay</a:t>
            </a:r>
          </a:p>
          <a:p>
            <a:pPr lvl="1"/>
            <a:r>
              <a:rPr lang="id-ID" dirty="0" smtClean="0"/>
              <a:t>dll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1" y="1676400"/>
            <a:ext cx="4241006" cy="450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5"/>
                </a:solidFill>
              </a:rPr>
              <a:t>Learning Resources</a:t>
            </a:r>
            <a:br>
              <a:rPr lang="id-ID" dirty="0" smtClean="0">
                <a:solidFill>
                  <a:schemeClr val="accent5"/>
                </a:solidFill>
              </a:rPr>
            </a:br>
            <a:r>
              <a:rPr lang="id-ID" i="1" dirty="0" smtClean="0"/>
              <a:t>Bank</a:t>
            </a:r>
            <a:r>
              <a:rPr lang="id-ID" dirty="0" smtClean="0"/>
              <a:t> Soal</a:t>
            </a:r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1" y="3723360"/>
            <a:ext cx="5845572" cy="31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1938338"/>
            <a:ext cx="373365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0" y="2090739"/>
            <a:ext cx="4210050" cy="131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8050" y="175260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Soal Pilihan Ganda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861050" y="1600200"/>
            <a:ext cx="202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Soal Essay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3879850" y="4343400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Memasukan Bank Soal ke Quis yang telah ada</a:t>
            </a:r>
          </a:p>
          <a:p>
            <a:pPr>
              <a:buFontTx/>
              <a:buChar char="-"/>
            </a:pPr>
            <a:r>
              <a:rPr lang="id-ID" dirty="0" smtClean="0"/>
              <a:t>Pilih soal</a:t>
            </a:r>
          </a:p>
          <a:p>
            <a:r>
              <a:rPr lang="id-ID" dirty="0" smtClean="0"/>
              <a:t>- Pilih “ Move to” dan pilih Quis yang dimaksud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3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Learning Activity</a:t>
            </a:r>
            <a:br>
              <a:rPr lang="id-ID" dirty="0" smtClean="0"/>
            </a:br>
            <a:r>
              <a:rPr lang="id-ID" dirty="0" smtClean="0"/>
              <a:t>Quiz</a:t>
            </a:r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1752601"/>
            <a:ext cx="3647678" cy="4217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0400" y="1905000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Aktifitas lain dalam e-learning adalah Quis</a:t>
            </a:r>
          </a:p>
          <a:p>
            <a:r>
              <a:rPr lang="id-ID" dirty="0" smtClean="0"/>
              <a:t>Pilih </a:t>
            </a:r>
          </a:p>
          <a:p>
            <a:r>
              <a:rPr lang="id-ID" dirty="0" smtClean="0"/>
              <a:t>Pada Minggu / Waktu yang kita tentukan.</a:t>
            </a:r>
            <a:endParaRPr lang="id-ID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839" y="2175805"/>
            <a:ext cx="302339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Learning Activity</a:t>
            </a:r>
            <a:br>
              <a:rPr lang="id-ID" dirty="0" smtClean="0"/>
            </a:br>
            <a:r>
              <a:rPr lang="id-ID" dirty="0" smtClean="0"/>
              <a:t>Quiz</a:t>
            </a:r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1524000"/>
            <a:ext cx="5505053" cy="476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73801" y="1981200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Berikan Nama Quis</a:t>
            </a:r>
          </a:p>
          <a:p>
            <a:endParaRPr lang="id-ID" dirty="0" smtClean="0"/>
          </a:p>
          <a:p>
            <a:r>
              <a:rPr lang="id-ID" dirty="0" smtClean="0"/>
              <a:t>Isikan Deskripsi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091484" y="3733801"/>
            <a:ext cx="366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Set Waktu Pelaksanaan Kuis</a:t>
            </a:r>
          </a:p>
          <a:p>
            <a:endParaRPr lang="id-ID" dirty="0" smtClean="0"/>
          </a:p>
          <a:p>
            <a:r>
              <a:rPr lang="id-ID" dirty="0" smtClean="0"/>
              <a:t>Durasi aktifitas </a:t>
            </a:r>
          </a:p>
          <a:p>
            <a:r>
              <a:rPr lang="id-ID" dirty="0" smtClean="0"/>
              <a:t>Set Berapa Kali Siswa Bisa Mencoba</a:t>
            </a:r>
            <a:endParaRPr lang="id-ID" dirty="0"/>
          </a:p>
        </p:txBody>
      </p:sp>
      <p:sp>
        <p:nvSpPr>
          <p:cNvPr id="6" name="Right Arrow 5"/>
          <p:cNvSpPr/>
          <p:nvPr/>
        </p:nvSpPr>
        <p:spPr>
          <a:xfrm>
            <a:off x="5695950" y="3886200"/>
            <a:ext cx="330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787900" y="4419600"/>
            <a:ext cx="123825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5613400" y="4648200"/>
            <a:ext cx="4127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5283200" y="2057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613400" y="2590800"/>
            <a:ext cx="5778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3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338328"/>
            <a:ext cx="9361040" cy="1252728"/>
          </a:xfrm>
        </p:spPr>
        <p:txBody>
          <a:bodyPr>
            <a:normAutofit/>
          </a:bodyPr>
          <a:lstStyle/>
          <a:p>
            <a:r>
              <a:rPr lang="id-ID" sz="5400" b="1" dirty="0" smtClean="0">
                <a:solidFill>
                  <a:srgbClr val="002060"/>
                </a:solidFill>
              </a:rPr>
              <a:t>M</a:t>
            </a:r>
            <a:r>
              <a:rPr lang="id-ID" sz="3600" b="1" dirty="0" smtClean="0">
                <a:solidFill>
                  <a:schemeClr val="accent5"/>
                </a:solidFill>
              </a:rPr>
              <a:t>emulai</a:t>
            </a:r>
            <a:r>
              <a:rPr lang="id-ID" sz="3600" dirty="0" smtClean="0"/>
              <a:t> </a:t>
            </a:r>
            <a:r>
              <a:rPr lang="id-ID" sz="4800" b="1" dirty="0" smtClean="0">
                <a:solidFill>
                  <a:srgbClr val="002060"/>
                </a:solidFill>
              </a:rPr>
              <a:t>E</a:t>
            </a:r>
            <a:r>
              <a:rPr lang="id-ID" sz="3600" dirty="0" smtClean="0">
                <a:solidFill>
                  <a:schemeClr val="accent5"/>
                </a:solidFill>
              </a:rPr>
              <a:t>-learning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SMKN 1 </a:t>
            </a:r>
            <a:r>
              <a:rPr lang="en-US" sz="3600" b="1" dirty="0" err="1" smtClean="0">
                <a:solidFill>
                  <a:schemeClr val="tx1"/>
                </a:solidFill>
              </a:rPr>
              <a:t>Gedong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Tataan</a:t>
            </a:r>
            <a:endParaRPr lang="id-ID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2204864"/>
            <a:ext cx="8025694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id-ID" sz="4000" dirty="0" smtClean="0"/>
              <a:t>A</a:t>
            </a:r>
            <a:r>
              <a:rPr lang="id-ID" sz="3200" dirty="0" smtClean="0"/>
              <a:t>lamat :</a:t>
            </a:r>
            <a:r>
              <a:rPr lang="en-US" sz="3200" dirty="0" smtClean="0"/>
              <a:t> </a:t>
            </a:r>
            <a:r>
              <a:rPr lang="en-US" sz="3200" i="1" dirty="0" smtClean="0"/>
              <a:t>smkgeta.sch.id</a:t>
            </a:r>
            <a:endParaRPr lang="id-ID" sz="3200" i="1" dirty="0"/>
          </a:p>
          <a:p>
            <a:r>
              <a:rPr lang="id-ID" sz="3200" i="1" dirty="0" smtClean="0"/>
              <a:t>Username /Password </a:t>
            </a:r>
            <a:r>
              <a:rPr lang="id-ID" sz="3200" dirty="0" smtClean="0"/>
              <a:t>(sebagai pengajar)</a:t>
            </a:r>
          </a:p>
          <a:p>
            <a:r>
              <a:rPr lang="id-ID" sz="3200" i="1" dirty="0" smtClean="0"/>
              <a:t>SAP / Silabus</a:t>
            </a:r>
          </a:p>
          <a:p>
            <a:r>
              <a:rPr lang="id-ID" sz="3200" dirty="0" smtClean="0"/>
              <a:t>Bahan ajar</a:t>
            </a:r>
            <a:r>
              <a:rPr lang="id-ID" sz="3200" i="1" dirty="0" smtClean="0"/>
              <a:t> (ppt/pdf/doc files)</a:t>
            </a:r>
            <a:endParaRPr lang="en-US" sz="3200" i="1" dirty="0" smtClean="0"/>
          </a:p>
          <a:p>
            <a:r>
              <a:rPr lang="en-US" sz="3200" dirty="0" smtClean="0"/>
              <a:t>50 </a:t>
            </a:r>
            <a:r>
              <a:rPr lang="en-US" sz="3200" i="1" dirty="0" err="1" smtClean="0"/>
              <a:t>butir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soal</a:t>
            </a:r>
            <a:endParaRPr lang="id-ID" sz="3200" i="1" dirty="0" smtClean="0"/>
          </a:p>
          <a:p>
            <a:pPr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52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Learning Activity</a:t>
            </a:r>
            <a:br>
              <a:rPr lang="id-ID" dirty="0" smtClean="0"/>
            </a:br>
            <a:r>
              <a:rPr lang="id-ID" dirty="0" smtClean="0"/>
              <a:t>Menambahkan Soal Quiz</a:t>
            </a:r>
            <a:endParaRPr lang="id-ID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1" y="1676400"/>
            <a:ext cx="5035550" cy="195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38900" y="1905001"/>
            <a:ext cx="21463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Pilih menu “Edit quiz” untuk menambahkan soal</a:t>
            </a:r>
            <a:endParaRPr lang="id-ID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1" y="4114801"/>
            <a:ext cx="2259806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1" y="4419601"/>
            <a:ext cx="1320800" cy="87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5500" y="6248400"/>
            <a:ext cx="10358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dirty="0" smtClean="0"/>
              <a:t>Pilih Add</a:t>
            </a:r>
            <a:endParaRPr lang="id-ID" dirty="0"/>
          </a:p>
        </p:txBody>
      </p:sp>
      <p:sp>
        <p:nvSpPr>
          <p:cNvPr id="9" name="Down Arrow 8"/>
          <p:cNvSpPr/>
          <p:nvPr/>
        </p:nvSpPr>
        <p:spPr>
          <a:xfrm flipV="1">
            <a:off x="1320800" y="5715000"/>
            <a:ext cx="41275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200" y="3886201"/>
            <a:ext cx="4123325" cy="190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6300" y="5410200"/>
            <a:ext cx="222208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1600" dirty="0" smtClean="0"/>
              <a:t>Pilih Soal dari Bank Soal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3200" y="5943600"/>
            <a:ext cx="410911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1600" dirty="0" smtClean="0"/>
              <a:t>Tambahkan soal dengan menekan tombol </a:t>
            </a:r>
            <a:r>
              <a:rPr lang="id-ID" sz="1600" b="1" dirty="0" smtClean="0"/>
              <a:t>+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41309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Learning Activity</a:t>
            </a:r>
            <a:br>
              <a:rPr lang="id-ID" dirty="0" smtClean="0"/>
            </a:br>
            <a:r>
              <a:rPr lang="id-ID" dirty="0" smtClean="0"/>
              <a:t>Quiz Preview</a:t>
            </a:r>
            <a:endParaRPr lang="id-ID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1" y="1981200"/>
            <a:ext cx="936183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Download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371601"/>
            <a:ext cx="9529886" cy="4525963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Grade Report</a:t>
            </a:r>
          </a:p>
          <a:p>
            <a:pPr>
              <a:buNone/>
            </a:pPr>
            <a:r>
              <a:rPr lang="id-ID" dirty="0" smtClean="0"/>
              <a:t>Kita bisa melihat nilai dari siswa yang mengikuti aktifitas dalam</a:t>
            </a:r>
            <a:r>
              <a:rPr lang="en-US" dirty="0" smtClean="0"/>
              <a:t> </a:t>
            </a:r>
            <a:r>
              <a:rPr lang="id-ID" dirty="0" smtClean="0"/>
              <a:t>elearning</a:t>
            </a:r>
            <a:endParaRPr lang="id-ID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3124200"/>
            <a:ext cx="4958159" cy="3479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91250" y="5943601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Data bisa diexport ke file</a:t>
            </a:r>
          </a:p>
          <a:p>
            <a:r>
              <a:rPr lang="id-ID" dirty="0" smtClean="0"/>
              <a:t>Microsoft Excel</a:t>
            </a:r>
            <a:endParaRPr lang="id-ID" dirty="0"/>
          </a:p>
        </p:txBody>
      </p:sp>
      <p:sp>
        <p:nvSpPr>
          <p:cNvPr id="7" name="Right Arrow 6"/>
          <p:cNvSpPr/>
          <p:nvPr/>
        </p:nvSpPr>
        <p:spPr>
          <a:xfrm>
            <a:off x="3549650" y="6248400"/>
            <a:ext cx="25590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954208">
            <a:off x="632520" y="2852936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en-US" sz="15300" b="1" dirty="0" err="1" smtClean="0">
                <a:solidFill>
                  <a:srgbClr val="002060"/>
                </a:solidFill>
              </a:rPr>
              <a:t>T</a:t>
            </a:r>
            <a:r>
              <a:rPr lang="en-US" sz="7300" b="1" dirty="0" err="1" smtClean="0">
                <a:solidFill>
                  <a:srgbClr val="002060"/>
                </a:solidFill>
              </a:rPr>
              <a:t>erima</a:t>
            </a:r>
            <a:r>
              <a:rPr lang="en-US" sz="7300" b="1" dirty="0" smtClean="0"/>
              <a:t> </a:t>
            </a:r>
            <a:r>
              <a:rPr lang="en-US" sz="9800" b="1" dirty="0" err="1" smtClean="0">
                <a:solidFill>
                  <a:srgbClr val="002060"/>
                </a:solidFill>
              </a:rPr>
              <a:t>K</a:t>
            </a:r>
            <a:r>
              <a:rPr lang="en-US" sz="7300" b="1" dirty="0" err="1" smtClean="0">
                <a:solidFill>
                  <a:srgbClr val="002060"/>
                </a:solidFill>
              </a:rPr>
              <a:t>asih</a:t>
            </a:r>
            <a:r>
              <a:rPr lang="en-US" sz="7300" b="1" dirty="0" smtClean="0">
                <a:solidFill>
                  <a:srgbClr val="002060"/>
                </a:solidFill>
              </a:rPr>
              <a:t/>
            </a:r>
            <a:br>
              <a:rPr lang="en-US" sz="7300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Gedong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Tataan</a:t>
            </a:r>
            <a:r>
              <a:rPr lang="en-US" b="1" dirty="0" smtClean="0">
                <a:solidFill>
                  <a:srgbClr val="002060"/>
                </a:solidFill>
              </a:rPr>
              <a:t>, 14 November 2018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itchFamily="82" charset="0"/>
              </a:rPr>
              <a:t>T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itchFamily="82" charset="0"/>
              </a:rPr>
              <a:t>ampilan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uhaus 93" pitchFamily="82" charset="0"/>
              </a:rPr>
              <a:t>Halaman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uhaus 93" pitchFamily="82" charset="0"/>
              </a:rPr>
              <a:t>Utama</a:t>
            </a:r>
            <a:endParaRPr lang="en-US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2776"/>
            <a:ext cx="9386201" cy="508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2776"/>
            <a:ext cx="936104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uhaus 93" pitchFamily="82" charset="0"/>
              </a:rPr>
              <a:t>T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uhaus 93" pitchFamily="82" charset="0"/>
              </a:rPr>
              <a:t>ampilan</a:t>
            </a:r>
            <a:r>
              <a:rPr lang="en-US" b="1" dirty="0">
                <a:solidFill>
                  <a:schemeClr val="bg1"/>
                </a:solidFill>
                <a:latin typeface="Bauhaus 93" pitchFamily="8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uhaus 93" pitchFamily="82" charset="0"/>
              </a:rPr>
              <a:t>Setelah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Bauhaus 93" pitchFamily="82" charset="0"/>
              </a:rPr>
              <a:t>Login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63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0768"/>
            <a:ext cx="9433048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Aktivasi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Fasilitas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Editing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2776"/>
            <a:ext cx="9361040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Edit </a:t>
            </a:r>
            <a:r>
              <a:rPr lang="en-US" dirty="0" err="1" smtClean="0">
                <a:solidFill>
                  <a:schemeClr val="accent5"/>
                </a:solidFill>
              </a:rPr>
              <a:t>Deskripsi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b="1" i="1" dirty="0" smtClean="0"/>
              <a:t>Mata </a:t>
            </a:r>
            <a:r>
              <a:rPr lang="en-US" b="1" i="1" dirty="0" err="1" smtClean="0"/>
              <a:t>Pelajaran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921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628800"/>
            <a:ext cx="9361040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accent5"/>
                </a:solidFill>
              </a:rPr>
              <a:t>Menentukan</a:t>
            </a:r>
            <a:r>
              <a:rPr lang="en-US" dirty="0" smtClean="0"/>
              <a:t> Guru </a:t>
            </a:r>
            <a:br>
              <a:rPr lang="en-US" dirty="0" smtClean="0"/>
            </a:br>
            <a:r>
              <a:rPr lang="en-US" i="1" dirty="0" err="1" smtClean="0"/>
              <a:t>Pendamping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Siswa</a:t>
            </a:r>
            <a:endParaRPr lang="en-US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76536" y="4221088"/>
            <a:ext cx="8915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err="1" smtClean="0">
                <a:solidFill>
                  <a:schemeClr val="tx1"/>
                </a:solidFill>
              </a:rPr>
              <a:t>Langkahnya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masuk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Navigasi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Administrator 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 Users  Enrolled Users</a:t>
            </a:r>
          </a:p>
          <a:p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Enrol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User 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Ketikkan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Nama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Siswa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Pilih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Siswa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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Enrol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Terakhir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Pilih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Finish Enrolling Users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268760"/>
            <a:ext cx="9361040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Meng-Uploud</a:t>
            </a:r>
            <a:r>
              <a:rPr lang="en-US" dirty="0" smtClean="0"/>
              <a:t> </a:t>
            </a:r>
            <a:r>
              <a:rPr lang="en-US" i="1" dirty="0" smtClean="0"/>
              <a:t>File/</a:t>
            </a:r>
            <a:r>
              <a:rPr lang="en-US" i="1" dirty="0" err="1" smtClean="0"/>
              <a:t>Materi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6656" y="1772816"/>
            <a:ext cx="7560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hlinkClick r:id="rId3"/>
              </a:rPr>
              <a:t>Add an activity or </a:t>
            </a:r>
            <a:r>
              <a:rPr lang="en-US" dirty="0" smtClean="0">
                <a:solidFill>
                  <a:schemeClr val="accent5"/>
                </a:solidFill>
                <a:hlinkClick r:id="rId3"/>
              </a:rPr>
              <a:t>resource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Pilih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File</a:t>
            </a:r>
            <a:r>
              <a:rPr lang="en-US" dirty="0" smtClean="0">
                <a:sym typeface="Wingdings" pitchFamily="2" charset="2"/>
              </a:rPr>
              <a:t> </a:t>
            </a:r>
            <a:r>
              <a:rPr lang="en-US" dirty="0" err="1" smtClean="0">
                <a:sym typeface="Wingdings" pitchFamily="2" charset="2"/>
              </a:rPr>
              <a:t>Ketikkan</a:t>
            </a:r>
            <a:r>
              <a:rPr lang="en-US" dirty="0" smtClean="0">
                <a:sym typeface="Wingdings" pitchFamily="2" charset="2"/>
              </a:rPr>
              <a:t> Name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Judul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file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Uploud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file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mengklik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panah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biru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kebawah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Uploud</a:t>
            </a:r>
            <a:r>
              <a:rPr lang="en-US" dirty="0" smtClean="0"/>
              <a:t> a</a:t>
            </a:r>
            <a:r>
              <a:rPr lang="en-US" i="1" dirty="0" smtClean="0"/>
              <a:t> File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file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kemudian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open  </a:t>
            </a:r>
            <a:r>
              <a:rPr lang="en-US" dirty="0" err="1" smtClean="0">
                <a:sym typeface="Wingdings" pitchFamily="2" charset="2"/>
              </a:rPr>
              <a:t>Uploud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045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268760"/>
            <a:ext cx="943304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25272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Hasil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/>
              <a:t>Uploud</a:t>
            </a:r>
            <a:r>
              <a:rPr lang="en-US" dirty="0" smtClean="0"/>
              <a:t> </a:t>
            </a:r>
            <a:r>
              <a:rPr lang="en-US" i="1" dirty="0" smtClean="0"/>
              <a:t>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09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395</Words>
  <Application>Microsoft Office PowerPoint</Application>
  <PresentationFormat>A4 Paper (210x297 mm)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Bauhaus 93</vt:lpstr>
      <vt:lpstr>Candara</vt:lpstr>
      <vt:lpstr>Symbol</vt:lpstr>
      <vt:lpstr>Wingdings</vt:lpstr>
      <vt:lpstr>Waveform</vt:lpstr>
      <vt:lpstr>APLIKASI E-LEARNING</vt:lpstr>
      <vt:lpstr>Memulai E-learning SMKN 1 Gedong Tataan</vt:lpstr>
      <vt:lpstr>Tampilan Halaman Utama</vt:lpstr>
      <vt:lpstr>Tampilan Setelah Login</vt:lpstr>
      <vt:lpstr>Aktivasi Fasilitas Editing</vt:lpstr>
      <vt:lpstr>Edit Deskripsi Mata Pelajaran</vt:lpstr>
      <vt:lpstr>Menentukan Guru  Pendamping dan Siswa</vt:lpstr>
      <vt:lpstr>Meng-Uploud File/Materi </vt:lpstr>
      <vt:lpstr>Hasil Uploud File</vt:lpstr>
      <vt:lpstr>  </vt:lpstr>
      <vt:lpstr>Learning Activity Assignment</vt:lpstr>
      <vt:lpstr>Learning Activity  Assignment / Tugas </vt:lpstr>
      <vt:lpstr>Hasil Pembuatan Tugas</vt:lpstr>
      <vt:lpstr>Penambahan Aktifitas Chatting</vt:lpstr>
      <vt:lpstr>Learning Resources Bank Soal</vt:lpstr>
      <vt:lpstr>Learning Resources Bank Soal</vt:lpstr>
      <vt:lpstr>Learning Resources Bank Soal</vt:lpstr>
      <vt:lpstr>Learning Activity Quiz</vt:lpstr>
      <vt:lpstr>Learning Activity Quiz</vt:lpstr>
      <vt:lpstr>Learning Activity Menambahkan Soal Quiz</vt:lpstr>
      <vt:lpstr>Learning Activity Quiz Preview</vt:lpstr>
      <vt:lpstr>Download Hasil Ujian</vt:lpstr>
      <vt:lpstr>Terima Kasih  Gedong Tataan, 14 November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E-LEARNING</dc:title>
  <dc:creator>Lenovo</dc:creator>
  <cp:lastModifiedBy>ismail - [2010]</cp:lastModifiedBy>
  <cp:revision>22</cp:revision>
  <dcterms:created xsi:type="dcterms:W3CDTF">2018-11-13T16:25:14Z</dcterms:created>
  <dcterms:modified xsi:type="dcterms:W3CDTF">2019-06-10T14:04:57Z</dcterms:modified>
</cp:coreProperties>
</file>